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8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80" r:id="rId30"/>
    <p:sldId id="281" r:id="rId31"/>
    <p:sldId id="282" r:id="rId32"/>
    <p:sldId id="283" r:id="rId33"/>
    <p:sldId id="263" r:id="rId34"/>
    <p:sldId id="264" r:id="rId35"/>
    <p:sldId id="265" r:id="rId36"/>
    <p:sldId id="266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28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69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735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112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364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61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043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67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13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71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73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32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52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50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0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31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E9A0B56-6B4C-4A9F-9671-286CD89346F4}" type="datetimeFigureOut">
              <a:rPr lang="pt-BR" smtClean="0"/>
              <a:t>22/09/2022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B6C99-167D-4C30-951E-D230F1828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52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Segunda Guerra Mundial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79197" cy="2080620"/>
          </a:xfrm>
        </p:spPr>
        <p:txBody>
          <a:bodyPr>
            <a:normAutofit/>
          </a:bodyPr>
          <a:lstStyle/>
          <a:p>
            <a:r>
              <a:rPr lang="pt-BR" dirty="0" smtClean="0"/>
              <a:t>Igor augusto;</a:t>
            </a:r>
          </a:p>
          <a:p>
            <a:r>
              <a:rPr lang="pt-BR" dirty="0" err="1" smtClean="0"/>
              <a:t>pedro</a:t>
            </a:r>
            <a:r>
              <a:rPr lang="pt-BR" dirty="0"/>
              <a:t> </a:t>
            </a:r>
            <a:r>
              <a:rPr lang="pt-BR" dirty="0" smtClean="0"/>
              <a:t>Henrique;</a:t>
            </a:r>
          </a:p>
          <a:p>
            <a:r>
              <a:rPr lang="pt-BR" dirty="0" smtClean="0"/>
              <a:t>Vinícius Khouri;</a:t>
            </a:r>
          </a:p>
          <a:p>
            <a:r>
              <a:rPr lang="pt-BR" dirty="0" smtClean="0"/>
              <a:t>Wendel matos.</a:t>
            </a:r>
          </a:p>
        </p:txBody>
      </p:sp>
    </p:spTree>
    <p:extLst>
      <p:ext uri="{BB962C8B-B14F-4D97-AF65-F5344CB8AC3E}">
        <p14:creationId xmlns:p14="http://schemas.microsoft.com/office/powerpoint/2010/main" val="26030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2968897" y="1673408"/>
            <a:ext cx="457202" cy="55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76581" y="2432428"/>
            <a:ext cx="2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Imagem 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H="1" flipV="1">
            <a:off x="8802141" y="1773243"/>
            <a:ext cx="404921" cy="53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108457" y="2413800"/>
            <a:ext cx="2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Bandeira dos Aliados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2432870" y="1878373"/>
            <a:ext cx="457202" cy="55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1063" y="2557857"/>
            <a:ext cx="2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Imagem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55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V="1">
            <a:off x="1030014" y="1898832"/>
            <a:ext cx="73573" cy="52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-162910" y="2547159"/>
            <a:ext cx="215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Menu</a:t>
            </a:r>
          </a:p>
          <a:p>
            <a:pPr algn="ctr"/>
            <a:r>
              <a:rPr lang="pt-BR" dirty="0" smtClean="0"/>
              <a:t>(links internos)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3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1030014" y="1898832"/>
            <a:ext cx="73573" cy="52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-47296" y="2547159"/>
            <a:ext cx="215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Menu</a:t>
            </a:r>
          </a:p>
          <a:p>
            <a:pPr algn="ctr"/>
            <a:r>
              <a:rPr lang="pt-BR" dirty="0" smtClean="0"/>
              <a:t>(links internos)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8382000" y="4091095"/>
            <a:ext cx="63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8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0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V="1">
            <a:off x="1587062" y="2396359"/>
            <a:ext cx="220717" cy="71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9779876" y="2396359"/>
            <a:ext cx="404648" cy="64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V="1">
            <a:off x="2480441" y="2396358"/>
            <a:ext cx="220717" cy="71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 flipV="1">
            <a:off x="9240557" y="2469931"/>
            <a:ext cx="404648" cy="64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1090" y="3216164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Cabeçalho</a:t>
            </a:r>
            <a:endParaRPr lang="pt-BR" sz="48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158767" y="3165102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Cabeçalho</a:t>
            </a:r>
            <a:endParaRPr lang="pt-BR" sz="4800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2086234" y="1014926"/>
            <a:ext cx="1" cy="27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882869" y="306840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Menu interativo</a:t>
            </a:r>
          </a:p>
          <a:p>
            <a:r>
              <a:rPr lang="pt-BR" dirty="0" smtClean="0"/>
              <a:t>(muda conforme as páginas)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9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2280745" y="2567952"/>
            <a:ext cx="378372" cy="66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2659117" y="2535394"/>
            <a:ext cx="378372" cy="66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8177048" y="2578123"/>
            <a:ext cx="331076" cy="65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8697310" y="2578123"/>
            <a:ext cx="331076" cy="65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378136" y="1437749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Rodapé</a:t>
            </a:r>
            <a:endParaRPr lang="pt-BR" sz="4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103312" y="1501875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Rodapé</a:t>
            </a:r>
            <a:endParaRPr lang="pt-BR" sz="4800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10569139" y="4618270"/>
            <a:ext cx="56820" cy="58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9233280" y="5217625"/>
            <a:ext cx="314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Desenvolvedores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2280745" y="2567952"/>
            <a:ext cx="378372" cy="66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2659117" y="2535394"/>
            <a:ext cx="378372" cy="66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8177048" y="2578123"/>
            <a:ext cx="331076" cy="65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8697310" y="2578123"/>
            <a:ext cx="331076" cy="65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378136" y="1437749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Rodapé</a:t>
            </a:r>
            <a:endParaRPr lang="pt-BR" sz="4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103312" y="1501875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Rodapé</a:t>
            </a:r>
            <a:endParaRPr lang="pt-BR" sz="4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5"/>
            <a:ext cx="12341008" cy="694181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630719" y="452718"/>
            <a:ext cx="37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Rodapé</a:t>
            </a:r>
            <a:endParaRPr lang="pt-BR" sz="4800" dirty="0"/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1103312" y="2669628"/>
            <a:ext cx="525791" cy="71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993157" y="1695687"/>
            <a:ext cx="638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/>
              <a:t>Mostra ao clicar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6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</TotalTime>
  <Words>49</Words>
  <Application>Microsoft Office PowerPoint</Application>
  <PresentationFormat>Widescreen</PresentationFormat>
  <Paragraphs>23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Íon</vt:lpstr>
      <vt:lpstr>Segunda Guerra Mundial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Seg8</dc:title>
  <dc:creator>Aluno</dc:creator>
  <cp:lastModifiedBy>Aluno</cp:lastModifiedBy>
  <cp:revision>7</cp:revision>
  <dcterms:created xsi:type="dcterms:W3CDTF">2022-09-22T18:09:22Z</dcterms:created>
  <dcterms:modified xsi:type="dcterms:W3CDTF">2022-09-22T19:38:06Z</dcterms:modified>
</cp:coreProperties>
</file>